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1" r:id="rId6"/>
    <p:sldId id="256" r:id="rId7"/>
    <p:sldId id="257" r:id="rId8"/>
    <p:sldId id="258" r:id="rId9"/>
    <p:sldId id="259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BBE11F-451F-4DD9-BC5A-C03F813DD250}" v="49" dt="2025-03-14T15:59:58.6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Wasemann" userId="92438c8565e21e6b" providerId="LiveId" clId="{FEBBE11F-451F-4DD9-BC5A-C03F813DD250}"/>
    <pc:docChg chg="undo custSel addSld delSld modSld">
      <pc:chgData name="Laura Wasemann" userId="92438c8565e21e6b" providerId="LiveId" clId="{FEBBE11F-451F-4DD9-BC5A-C03F813DD250}" dt="2025-03-14T16:00:12.015" v="1088" actId="47"/>
      <pc:docMkLst>
        <pc:docMk/>
      </pc:docMkLst>
      <pc:sldChg chg="addSp delSp modSp new mod setBg">
        <pc:chgData name="Laura Wasemann" userId="92438c8565e21e6b" providerId="LiveId" clId="{FEBBE11F-451F-4DD9-BC5A-C03F813DD250}" dt="2025-03-13T18:24:33.669" v="120"/>
        <pc:sldMkLst>
          <pc:docMk/>
          <pc:sldMk cId="1704507547" sldId="261"/>
        </pc:sldMkLst>
        <pc:spChg chg="add del mod">
          <ac:chgData name="Laura Wasemann" userId="92438c8565e21e6b" providerId="LiveId" clId="{FEBBE11F-451F-4DD9-BC5A-C03F813DD250}" dt="2025-03-13T18:24:02.478" v="115" actId="207"/>
          <ac:spMkLst>
            <pc:docMk/>
            <pc:sldMk cId="1704507547" sldId="261"/>
            <ac:spMk id="2" creationId="{0941DDE3-238F-7165-19CB-2B6F3534C2D5}"/>
          </ac:spMkLst>
        </pc:spChg>
        <pc:spChg chg="del">
          <ac:chgData name="Laura Wasemann" userId="92438c8565e21e6b" providerId="LiveId" clId="{FEBBE11F-451F-4DD9-BC5A-C03F813DD250}" dt="2025-03-13T18:23:03.815" v="52" actId="478"/>
          <ac:spMkLst>
            <pc:docMk/>
            <pc:sldMk cId="1704507547" sldId="261"/>
            <ac:spMk id="3" creationId="{1CE77EA1-4FED-4286-4B80-A33BE96E802F}"/>
          </ac:spMkLst>
        </pc:spChg>
        <pc:spChg chg="add del mod">
          <ac:chgData name="Laura Wasemann" userId="92438c8565e21e6b" providerId="LiveId" clId="{FEBBE11F-451F-4DD9-BC5A-C03F813DD250}" dt="2025-03-13T18:23:01.838" v="51" actId="478"/>
          <ac:spMkLst>
            <pc:docMk/>
            <pc:sldMk cId="1704507547" sldId="261"/>
            <ac:spMk id="5" creationId="{FBFC5726-2407-1BAB-22C0-2623E48366EE}"/>
          </ac:spMkLst>
        </pc:spChg>
        <pc:picChg chg="add mod">
          <ac:chgData name="Laura Wasemann" userId="92438c8565e21e6b" providerId="LiveId" clId="{FEBBE11F-451F-4DD9-BC5A-C03F813DD250}" dt="2025-03-13T18:24:33.669" v="120"/>
          <ac:picMkLst>
            <pc:docMk/>
            <pc:sldMk cId="1704507547" sldId="261"/>
            <ac:picMk id="6" creationId="{B479CB19-9084-ACC2-DEB3-32AF20C7C164}"/>
          </ac:picMkLst>
        </pc:picChg>
      </pc:sldChg>
      <pc:sldChg chg="addSp delSp modSp add mod setBg">
        <pc:chgData name="Laura Wasemann" userId="92438c8565e21e6b" providerId="LiveId" clId="{FEBBE11F-451F-4DD9-BC5A-C03F813DD250}" dt="2025-03-13T18:43:35.705" v="730" actId="404"/>
        <pc:sldMkLst>
          <pc:docMk/>
          <pc:sldMk cId="1977773750" sldId="262"/>
        </pc:sldMkLst>
        <pc:spChg chg="mod">
          <ac:chgData name="Laura Wasemann" userId="92438c8565e21e6b" providerId="LiveId" clId="{FEBBE11F-451F-4DD9-BC5A-C03F813DD250}" dt="2025-03-13T18:43:35.705" v="730" actId="404"/>
          <ac:spMkLst>
            <pc:docMk/>
            <pc:sldMk cId="1977773750" sldId="262"/>
            <ac:spMk id="2" creationId="{821C7E42-B184-0D85-20BA-31F56DF63B03}"/>
          </ac:spMkLst>
        </pc:spChg>
        <pc:picChg chg="add mod">
          <ac:chgData name="Laura Wasemann" userId="92438c8565e21e6b" providerId="LiveId" clId="{FEBBE11F-451F-4DD9-BC5A-C03F813DD250}" dt="2025-03-13T18:24:31.687" v="119" actId="962"/>
          <ac:picMkLst>
            <pc:docMk/>
            <pc:sldMk cId="1977773750" sldId="262"/>
            <ac:picMk id="4" creationId="{770927A6-8738-10CD-8F24-3F209B8D2247}"/>
          </ac:picMkLst>
        </pc:picChg>
        <pc:picChg chg="add del mod">
          <ac:chgData name="Laura Wasemann" userId="92438c8565e21e6b" providerId="LiveId" clId="{FEBBE11F-451F-4DD9-BC5A-C03F813DD250}" dt="2025-03-13T18:24:56.711" v="125" actId="478"/>
          <ac:picMkLst>
            <pc:docMk/>
            <pc:sldMk cId="1977773750" sldId="262"/>
            <ac:picMk id="6" creationId="{29A7519C-E5D1-E45F-E479-9AB3B9019207}"/>
          </ac:picMkLst>
        </pc:picChg>
      </pc:sldChg>
      <pc:sldChg chg="addSp delSp modSp new mod">
        <pc:chgData name="Laura Wasemann" userId="92438c8565e21e6b" providerId="LiveId" clId="{FEBBE11F-451F-4DD9-BC5A-C03F813DD250}" dt="2025-03-13T18:32:06.454" v="278" actId="1076"/>
        <pc:sldMkLst>
          <pc:docMk/>
          <pc:sldMk cId="1047960284" sldId="263"/>
        </pc:sldMkLst>
        <pc:spChg chg="del">
          <ac:chgData name="Laura Wasemann" userId="92438c8565e21e6b" providerId="LiveId" clId="{FEBBE11F-451F-4DD9-BC5A-C03F813DD250}" dt="2025-03-13T18:23:37.841" v="110" actId="478"/>
          <ac:spMkLst>
            <pc:docMk/>
            <pc:sldMk cId="1047960284" sldId="263"/>
            <ac:spMk id="2" creationId="{A0D79A74-DB34-4001-7E9D-82DA6356B2C5}"/>
          </ac:spMkLst>
        </pc:spChg>
        <pc:spChg chg="del">
          <ac:chgData name="Laura Wasemann" userId="92438c8565e21e6b" providerId="LiveId" clId="{FEBBE11F-451F-4DD9-BC5A-C03F813DD250}" dt="2025-03-13T18:23:38.662" v="111" actId="478"/>
          <ac:spMkLst>
            <pc:docMk/>
            <pc:sldMk cId="1047960284" sldId="263"/>
            <ac:spMk id="3" creationId="{4FF0135C-5AD8-52F8-2595-4214E9727653}"/>
          </ac:spMkLst>
        </pc:spChg>
        <pc:spChg chg="add del mod ord topLvl">
          <ac:chgData name="Laura Wasemann" userId="92438c8565e21e6b" providerId="LiveId" clId="{FEBBE11F-451F-4DD9-BC5A-C03F813DD250}" dt="2025-03-13T18:32:03.762" v="277" actId="478"/>
          <ac:spMkLst>
            <pc:docMk/>
            <pc:sldMk cId="1047960284" sldId="263"/>
            <ac:spMk id="5" creationId="{8FE6FD23-FC9D-0321-5619-928CF640E00D}"/>
          </ac:spMkLst>
        </pc:spChg>
        <pc:spChg chg="add del mod topLvl">
          <ac:chgData name="Laura Wasemann" userId="92438c8565e21e6b" providerId="LiveId" clId="{FEBBE11F-451F-4DD9-BC5A-C03F813DD250}" dt="2025-03-13T18:31:56.266" v="273" actId="478"/>
          <ac:spMkLst>
            <pc:docMk/>
            <pc:sldMk cId="1047960284" sldId="263"/>
            <ac:spMk id="6" creationId="{43674DF4-7F70-E11E-97B0-45FA9DE0789E}"/>
          </ac:spMkLst>
        </pc:spChg>
        <pc:grpChg chg="add del mod">
          <ac:chgData name="Laura Wasemann" userId="92438c8565e21e6b" providerId="LiveId" clId="{FEBBE11F-451F-4DD9-BC5A-C03F813DD250}" dt="2025-03-13T18:31:50.599" v="272" actId="478"/>
          <ac:grpSpMkLst>
            <pc:docMk/>
            <pc:sldMk cId="1047960284" sldId="263"/>
            <ac:grpSpMk id="7" creationId="{841BA7EC-9F3E-E893-71D0-51DBD6C1154A}"/>
          </ac:grpSpMkLst>
        </pc:grpChg>
        <pc:grpChg chg="add del mod">
          <ac:chgData name="Laura Wasemann" userId="92438c8565e21e6b" providerId="LiveId" clId="{FEBBE11F-451F-4DD9-BC5A-C03F813DD250}" dt="2025-03-13T18:31:56.266" v="273" actId="478"/>
          <ac:grpSpMkLst>
            <pc:docMk/>
            <pc:sldMk cId="1047960284" sldId="263"/>
            <ac:grpSpMk id="8" creationId="{CA3F2DD1-2182-741B-FF01-9838E6C31B9C}"/>
          </ac:grpSpMkLst>
        </pc:grpChg>
        <pc:picChg chg="add del mod ord modCrop">
          <ac:chgData name="Laura Wasemann" userId="92438c8565e21e6b" providerId="LiveId" clId="{FEBBE11F-451F-4DD9-BC5A-C03F813DD250}" dt="2025-03-13T18:31:50.599" v="272" actId="478"/>
          <ac:picMkLst>
            <pc:docMk/>
            <pc:sldMk cId="1047960284" sldId="263"/>
            <ac:picMk id="4" creationId="{D6CE3CD8-9FE9-6460-7B70-26C3B7FB0B87}"/>
          </ac:picMkLst>
        </pc:picChg>
        <pc:picChg chg="add mod">
          <ac:chgData name="Laura Wasemann" userId="92438c8565e21e6b" providerId="LiveId" clId="{FEBBE11F-451F-4DD9-BC5A-C03F813DD250}" dt="2025-03-13T18:32:06.454" v="278" actId="1076"/>
          <ac:picMkLst>
            <pc:docMk/>
            <pc:sldMk cId="1047960284" sldId="263"/>
            <ac:picMk id="9" creationId="{0891A3BA-1FC7-EDAF-22FB-1577FFEDE4D3}"/>
          </ac:picMkLst>
        </pc:picChg>
      </pc:sldChg>
      <pc:sldChg chg="addSp delSp modSp new mod">
        <pc:chgData name="Laura Wasemann" userId="92438c8565e21e6b" providerId="LiveId" clId="{FEBBE11F-451F-4DD9-BC5A-C03F813DD250}" dt="2025-03-14T15:56:55.375" v="915"/>
        <pc:sldMkLst>
          <pc:docMk/>
          <pc:sldMk cId="866176172" sldId="264"/>
        </pc:sldMkLst>
        <pc:spChg chg="del">
          <ac:chgData name="Laura Wasemann" userId="92438c8565e21e6b" providerId="LiveId" clId="{FEBBE11F-451F-4DD9-BC5A-C03F813DD250}" dt="2025-03-13T18:32:14.181" v="280" actId="478"/>
          <ac:spMkLst>
            <pc:docMk/>
            <pc:sldMk cId="866176172" sldId="264"/>
            <ac:spMk id="2" creationId="{0C42E982-DE49-22C9-E550-0D5DA4164D12}"/>
          </ac:spMkLst>
        </pc:spChg>
        <pc:spChg chg="del">
          <ac:chgData name="Laura Wasemann" userId="92438c8565e21e6b" providerId="LiveId" clId="{FEBBE11F-451F-4DD9-BC5A-C03F813DD250}" dt="2025-03-13T18:32:15.207" v="281" actId="478"/>
          <ac:spMkLst>
            <pc:docMk/>
            <pc:sldMk cId="866176172" sldId="264"/>
            <ac:spMk id="3" creationId="{0F548324-03F8-5E8D-B886-10F5566ACBB8}"/>
          </ac:spMkLst>
        </pc:spChg>
        <pc:spChg chg="add del mod">
          <ac:chgData name="Laura Wasemann" userId="92438c8565e21e6b" providerId="LiveId" clId="{FEBBE11F-451F-4DD9-BC5A-C03F813DD250}" dt="2025-03-14T15:56:54.084" v="914" actId="478"/>
          <ac:spMkLst>
            <pc:docMk/>
            <pc:sldMk cId="866176172" sldId="264"/>
            <ac:spMk id="4" creationId="{077FB191-EB31-E2DE-893A-FC0A3FF7FDDB}"/>
          </ac:spMkLst>
        </pc:spChg>
        <pc:spChg chg="add mod">
          <ac:chgData name="Laura Wasemann" userId="92438c8565e21e6b" providerId="LiveId" clId="{FEBBE11F-451F-4DD9-BC5A-C03F813DD250}" dt="2025-03-13T18:34:39.344" v="350" actId="164"/>
          <ac:spMkLst>
            <pc:docMk/>
            <pc:sldMk cId="866176172" sldId="264"/>
            <ac:spMk id="6" creationId="{2DF17FDF-193C-E285-B75C-307EF3E25F51}"/>
          </ac:spMkLst>
        </pc:spChg>
        <pc:spChg chg="add mod">
          <ac:chgData name="Laura Wasemann" userId="92438c8565e21e6b" providerId="LiveId" clId="{FEBBE11F-451F-4DD9-BC5A-C03F813DD250}" dt="2025-03-13T18:34:39.344" v="350" actId="164"/>
          <ac:spMkLst>
            <pc:docMk/>
            <pc:sldMk cId="866176172" sldId="264"/>
            <ac:spMk id="7" creationId="{27A6F1E0-7561-9E3B-FCBA-8CD27FF89901}"/>
          </ac:spMkLst>
        </pc:spChg>
        <pc:spChg chg="add del mod">
          <ac:chgData name="Laura Wasemann" userId="92438c8565e21e6b" providerId="LiveId" clId="{FEBBE11F-451F-4DD9-BC5A-C03F813DD250}" dt="2025-03-14T15:56:54.084" v="914" actId="478"/>
          <ac:spMkLst>
            <pc:docMk/>
            <pc:sldMk cId="866176172" sldId="264"/>
            <ac:spMk id="8" creationId="{0633B8B6-A85F-DF46-3AC1-C7AF938A4964}"/>
          </ac:spMkLst>
        </pc:spChg>
        <pc:spChg chg="add del mod">
          <ac:chgData name="Laura Wasemann" userId="92438c8565e21e6b" providerId="LiveId" clId="{FEBBE11F-451F-4DD9-BC5A-C03F813DD250}" dt="2025-03-14T15:56:54.084" v="914" actId="478"/>
          <ac:spMkLst>
            <pc:docMk/>
            <pc:sldMk cId="866176172" sldId="264"/>
            <ac:spMk id="9" creationId="{6E8AB86A-41DC-1786-0AF4-4DDD82FC868B}"/>
          </ac:spMkLst>
        </pc:spChg>
        <pc:spChg chg="add mod">
          <ac:chgData name="Laura Wasemann" userId="92438c8565e21e6b" providerId="LiveId" clId="{FEBBE11F-451F-4DD9-BC5A-C03F813DD250}" dt="2025-03-13T18:34:39.344" v="350" actId="164"/>
          <ac:spMkLst>
            <pc:docMk/>
            <pc:sldMk cId="866176172" sldId="264"/>
            <ac:spMk id="10" creationId="{46FF6E89-2856-5B3B-957C-C3AAE3EA731D}"/>
          </ac:spMkLst>
        </pc:spChg>
        <pc:grpChg chg="add del mod">
          <ac:chgData name="Laura Wasemann" userId="92438c8565e21e6b" providerId="LiveId" clId="{FEBBE11F-451F-4DD9-BC5A-C03F813DD250}" dt="2025-03-13T18:34:58.459" v="356" actId="478"/>
          <ac:grpSpMkLst>
            <pc:docMk/>
            <pc:sldMk cId="866176172" sldId="264"/>
            <ac:grpSpMk id="11" creationId="{D63C55A1-D83F-BC82-84A7-4C2EF4D38C45}"/>
          </ac:grpSpMkLst>
        </pc:grpChg>
        <pc:picChg chg="add del mod">
          <ac:chgData name="Laura Wasemann" userId="92438c8565e21e6b" providerId="LiveId" clId="{FEBBE11F-451F-4DD9-BC5A-C03F813DD250}" dt="2025-03-14T15:56:54.084" v="914" actId="478"/>
          <ac:picMkLst>
            <pc:docMk/>
            <pc:sldMk cId="866176172" sldId="264"/>
            <ac:picMk id="3" creationId="{6EBA24D4-650F-73CD-AFD0-44FA860C4D2C}"/>
          </ac:picMkLst>
        </pc:picChg>
        <pc:picChg chg="add del mod">
          <ac:chgData name="Laura Wasemann" userId="92438c8565e21e6b" providerId="LiveId" clId="{FEBBE11F-451F-4DD9-BC5A-C03F813DD250}" dt="2025-03-13T18:34:47.424" v="355" actId="478"/>
          <ac:picMkLst>
            <pc:docMk/>
            <pc:sldMk cId="866176172" sldId="264"/>
            <ac:picMk id="5" creationId="{D9225939-49F5-E80B-DF1E-315205A6EEB9}"/>
          </ac:picMkLst>
        </pc:picChg>
        <pc:picChg chg="add">
          <ac:chgData name="Laura Wasemann" userId="92438c8565e21e6b" providerId="LiveId" clId="{FEBBE11F-451F-4DD9-BC5A-C03F813DD250}" dt="2025-03-14T15:56:55.375" v="915"/>
          <ac:picMkLst>
            <pc:docMk/>
            <pc:sldMk cId="866176172" sldId="264"/>
            <ac:picMk id="10" creationId="{C3402393-71BE-52E4-76BD-C61E54F12A7D}"/>
          </ac:picMkLst>
        </pc:picChg>
        <pc:picChg chg="add">
          <ac:chgData name="Laura Wasemann" userId="92438c8565e21e6b" providerId="LiveId" clId="{FEBBE11F-451F-4DD9-BC5A-C03F813DD250}" dt="2025-03-13T18:34:43.807" v="353"/>
          <ac:picMkLst>
            <pc:docMk/>
            <pc:sldMk cId="866176172" sldId="264"/>
            <ac:picMk id="12" creationId="{DC4B60EF-FB68-356A-5977-C8FB9D64F037}"/>
          </ac:picMkLst>
        </pc:picChg>
        <pc:picChg chg="add del">
          <ac:chgData name="Laura Wasemann" userId="92438c8565e21e6b" providerId="LiveId" clId="{FEBBE11F-451F-4DD9-BC5A-C03F813DD250}" dt="2025-03-14T15:54:52.325" v="829" actId="478"/>
          <ac:picMkLst>
            <pc:docMk/>
            <pc:sldMk cId="866176172" sldId="264"/>
            <ac:picMk id="13" creationId="{07AB29B3-C46E-D653-F4AF-9B37A3DCB08A}"/>
          </ac:picMkLst>
        </pc:picChg>
        <pc:cxnChg chg="add del mod">
          <ac:chgData name="Laura Wasemann" userId="92438c8565e21e6b" providerId="LiveId" clId="{FEBBE11F-451F-4DD9-BC5A-C03F813DD250}" dt="2025-03-14T15:56:54.084" v="914" actId="478"/>
          <ac:cxnSpMkLst>
            <pc:docMk/>
            <pc:sldMk cId="866176172" sldId="264"/>
            <ac:cxnSpMk id="6" creationId="{8DD35A3E-AA13-4C47-1596-031043ADE9F5}"/>
          </ac:cxnSpMkLst>
        </pc:cxnChg>
        <pc:cxnChg chg="add mod">
          <ac:chgData name="Laura Wasemann" userId="92438c8565e21e6b" providerId="LiveId" clId="{FEBBE11F-451F-4DD9-BC5A-C03F813DD250}" dt="2025-03-13T18:34:39.344" v="350" actId="164"/>
          <ac:cxnSpMkLst>
            <pc:docMk/>
            <pc:sldMk cId="866176172" sldId="264"/>
            <ac:cxnSpMk id="9" creationId="{CD380325-1962-9280-2F2F-BA74A174F8E3}"/>
          </ac:cxnSpMkLst>
        </pc:cxnChg>
      </pc:sldChg>
      <pc:sldChg chg="addSp delSp modSp new mod">
        <pc:chgData name="Laura Wasemann" userId="92438c8565e21e6b" providerId="LiveId" clId="{FEBBE11F-451F-4DD9-BC5A-C03F813DD250}" dt="2025-03-14T15:59:58.612" v="1087"/>
        <pc:sldMkLst>
          <pc:docMk/>
          <pc:sldMk cId="4173378851" sldId="265"/>
        </pc:sldMkLst>
        <pc:spChg chg="del">
          <ac:chgData name="Laura Wasemann" userId="92438c8565e21e6b" providerId="LiveId" clId="{FEBBE11F-451F-4DD9-BC5A-C03F813DD250}" dt="2025-03-13T18:35:50.066" v="359" actId="478"/>
          <ac:spMkLst>
            <pc:docMk/>
            <pc:sldMk cId="4173378851" sldId="265"/>
            <ac:spMk id="2" creationId="{26866C52-637B-498C-8EB0-7CB8A96386B0}"/>
          </ac:spMkLst>
        </pc:spChg>
        <pc:spChg chg="del">
          <ac:chgData name="Laura Wasemann" userId="92438c8565e21e6b" providerId="LiveId" clId="{FEBBE11F-451F-4DD9-BC5A-C03F813DD250}" dt="2025-03-13T18:35:51.321" v="360" actId="478"/>
          <ac:spMkLst>
            <pc:docMk/>
            <pc:sldMk cId="4173378851" sldId="265"/>
            <ac:spMk id="3" creationId="{3F5B6D41-5340-4438-193B-2B937569C0BE}"/>
          </ac:spMkLst>
        </pc:spChg>
        <pc:spChg chg="add del mod">
          <ac:chgData name="Laura Wasemann" userId="92438c8565e21e6b" providerId="LiveId" clId="{FEBBE11F-451F-4DD9-BC5A-C03F813DD250}" dt="2025-03-14T15:59:57.110" v="1086" actId="478"/>
          <ac:spMkLst>
            <pc:docMk/>
            <pc:sldMk cId="4173378851" sldId="265"/>
            <ac:spMk id="4" creationId="{B9EA8A97-46A1-C289-E2D0-4216DA45F154}"/>
          </ac:spMkLst>
        </pc:spChg>
        <pc:spChg chg="add del mod">
          <ac:chgData name="Laura Wasemann" userId="92438c8565e21e6b" providerId="LiveId" clId="{FEBBE11F-451F-4DD9-BC5A-C03F813DD250}" dt="2025-03-14T15:59:57.110" v="1086" actId="478"/>
          <ac:spMkLst>
            <pc:docMk/>
            <pc:sldMk cId="4173378851" sldId="265"/>
            <ac:spMk id="5" creationId="{D0D7B0A6-10D9-2610-A91B-171D2F8D453A}"/>
          </ac:spMkLst>
        </pc:spChg>
        <pc:spChg chg="add del mod">
          <ac:chgData name="Laura Wasemann" userId="92438c8565e21e6b" providerId="LiveId" clId="{FEBBE11F-451F-4DD9-BC5A-C03F813DD250}" dt="2025-03-14T15:59:57.110" v="1086" actId="478"/>
          <ac:spMkLst>
            <pc:docMk/>
            <pc:sldMk cId="4173378851" sldId="265"/>
            <ac:spMk id="6" creationId="{BD8B95FF-89D6-A7B7-DA8C-D5F4A8044B7D}"/>
          </ac:spMkLst>
        </pc:spChg>
        <pc:spChg chg="add del mod topLvl">
          <ac:chgData name="Laura Wasemann" userId="92438c8565e21e6b" providerId="LiveId" clId="{FEBBE11F-451F-4DD9-BC5A-C03F813DD250}" dt="2025-03-13T18:37:09.098" v="437" actId="478"/>
          <ac:spMkLst>
            <pc:docMk/>
            <pc:sldMk cId="4173378851" sldId="265"/>
            <ac:spMk id="6" creationId="{D209A2A3-B58B-5CA5-1E66-40999C56C4C0}"/>
          </ac:spMkLst>
        </pc:spChg>
        <pc:spChg chg="add del mod">
          <ac:chgData name="Laura Wasemann" userId="92438c8565e21e6b" providerId="LiveId" clId="{FEBBE11F-451F-4DD9-BC5A-C03F813DD250}" dt="2025-03-14T15:59:57.110" v="1086" actId="478"/>
          <ac:spMkLst>
            <pc:docMk/>
            <pc:sldMk cId="4173378851" sldId="265"/>
            <ac:spMk id="7" creationId="{B03CF39D-CAD7-F5E5-B4FF-0BC5925DBD53}"/>
          </ac:spMkLst>
        </pc:spChg>
        <pc:spChg chg="add del mod">
          <ac:chgData name="Laura Wasemann" userId="92438c8565e21e6b" providerId="LiveId" clId="{FEBBE11F-451F-4DD9-BC5A-C03F813DD250}" dt="2025-03-14T15:59:57.110" v="1086" actId="478"/>
          <ac:spMkLst>
            <pc:docMk/>
            <pc:sldMk cId="4173378851" sldId="265"/>
            <ac:spMk id="8" creationId="{7C56E7B3-D422-DA99-E8AF-C5E0DC0B858D}"/>
          </ac:spMkLst>
        </pc:spChg>
        <pc:grpChg chg="add del mod">
          <ac:chgData name="Laura Wasemann" userId="92438c8565e21e6b" providerId="LiveId" clId="{FEBBE11F-451F-4DD9-BC5A-C03F813DD250}" dt="2025-03-13T18:37:09.098" v="437" actId="478"/>
          <ac:grpSpMkLst>
            <pc:docMk/>
            <pc:sldMk cId="4173378851" sldId="265"/>
            <ac:grpSpMk id="7" creationId="{5752FB4A-CD07-F85B-836A-721E7EC46F7E}"/>
          </ac:grpSpMkLst>
        </pc:grpChg>
        <pc:picChg chg="add del mod">
          <ac:chgData name="Laura Wasemann" userId="92438c8565e21e6b" providerId="LiveId" clId="{FEBBE11F-451F-4DD9-BC5A-C03F813DD250}" dt="2025-03-14T15:59:57.110" v="1086" actId="478"/>
          <ac:picMkLst>
            <pc:docMk/>
            <pc:sldMk cId="4173378851" sldId="265"/>
            <ac:picMk id="3" creationId="{2F8BE52B-14A7-7C6C-C68F-15043BE947CB}"/>
          </ac:picMkLst>
        </pc:picChg>
        <pc:picChg chg="add del mod topLvl">
          <ac:chgData name="Laura Wasemann" userId="92438c8565e21e6b" providerId="LiveId" clId="{FEBBE11F-451F-4DD9-BC5A-C03F813DD250}" dt="2025-03-13T18:37:09.098" v="437" actId="478"/>
          <ac:picMkLst>
            <pc:docMk/>
            <pc:sldMk cId="4173378851" sldId="265"/>
            <ac:picMk id="5" creationId="{E3FE3424-DD30-2706-AA91-CA3DD0FF212A}"/>
          </ac:picMkLst>
        </pc:picChg>
        <pc:picChg chg="add">
          <ac:chgData name="Laura Wasemann" userId="92438c8565e21e6b" providerId="LiveId" clId="{FEBBE11F-451F-4DD9-BC5A-C03F813DD250}" dt="2025-03-13T18:36:57.171" v="435"/>
          <ac:picMkLst>
            <pc:docMk/>
            <pc:sldMk cId="4173378851" sldId="265"/>
            <ac:picMk id="8" creationId="{1AE1C2DF-826E-993A-2092-BEE1A2E5DB29}"/>
          </ac:picMkLst>
        </pc:picChg>
        <pc:picChg chg="add del">
          <ac:chgData name="Laura Wasemann" userId="92438c8565e21e6b" providerId="LiveId" clId="{FEBBE11F-451F-4DD9-BC5A-C03F813DD250}" dt="2025-03-14T15:57:02.337" v="916" actId="478"/>
          <ac:picMkLst>
            <pc:docMk/>
            <pc:sldMk cId="4173378851" sldId="265"/>
            <ac:picMk id="9" creationId="{63A8728D-9139-5D24-3007-D28CD21987EC}"/>
          </ac:picMkLst>
        </pc:picChg>
        <pc:picChg chg="add">
          <ac:chgData name="Laura Wasemann" userId="92438c8565e21e6b" providerId="LiveId" clId="{FEBBE11F-451F-4DD9-BC5A-C03F813DD250}" dt="2025-03-14T15:59:44.647" v="1083"/>
          <ac:picMkLst>
            <pc:docMk/>
            <pc:sldMk cId="4173378851" sldId="265"/>
            <ac:picMk id="10" creationId="{D4D134A8-7D81-1334-97F5-D5D499290C41}"/>
          </ac:picMkLst>
        </pc:picChg>
        <pc:picChg chg="add">
          <ac:chgData name="Laura Wasemann" userId="92438c8565e21e6b" providerId="LiveId" clId="{FEBBE11F-451F-4DD9-BC5A-C03F813DD250}" dt="2025-03-14T15:59:58.612" v="1087"/>
          <ac:picMkLst>
            <pc:docMk/>
            <pc:sldMk cId="4173378851" sldId="265"/>
            <ac:picMk id="11" creationId="{AABE431E-FE25-B48E-738C-B5EAC06BE94A}"/>
          </ac:picMkLst>
        </pc:picChg>
      </pc:sldChg>
      <pc:sldChg chg="addSp delSp modSp new del mod">
        <pc:chgData name="Laura Wasemann" userId="92438c8565e21e6b" providerId="LiveId" clId="{FEBBE11F-451F-4DD9-BC5A-C03F813DD250}" dt="2025-03-14T16:00:12.015" v="1088" actId="47"/>
        <pc:sldMkLst>
          <pc:docMk/>
          <pc:sldMk cId="1391837384" sldId="266"/>
        </pc:sldMkLst>
        <pc:spChg chg="add del mod">
          <ac:chgData name="Laura Wasemann" userId="92438c8565e21e6b" providerId="LiveId" clId="{FEBBE11F-451F-4DD9-BC5A-C03F813DD250}" dt="2025-03-13T19:03:04.223" v="827" actId="478"/>
          <ac:spMkLst>
            <pc:docMk/>
            <pc:sldMk cId="1391837384" sldId="266"/>
            <ac:spMk id="2" creationId="{7EEC841B-E595-448D-B46E-AFB08DF9BFF4}"/>
          </ac:spMkLst>
        </pc:spChg>
        <pc:spChg chg="del">
          <ac:chgData name="Laura Wasemann" userId="92438c8565e21e6b" providerId="LiveId" clId="{FEBBE11F-451F-4DD9-BC5A-C03F813DD250}" dt="2025-03-13T18:46:56.394" v="758" actId="478"/>
          <ac:spMkLst>
            <pc:docMk/>
            <pc:sldMk cId="1391837384" sldId="266"/>
            <ac:spMk id="2" creationId="{DC330663-16E1-B0E5-BD1B-879EE5EAD09F}"/>
          </ac:spMkLst>
        </pc:spChg>
        <pc:spChg chg="del">
          <ac:chgData name="Laura Wasemann" userId="92438c8565e21e6b" providerId="LiveId" clId="{FEBBE11F-451F-4DD9-BC5A-C03F813DD250}" dt="2025-03-13T18:46:58.035" v="759" actId="478"/>
          <ac:spMkLst>
            <pc:docMk/>
            <pc:sldMk cId="1391837384" sldId="266"/>
            <ac:spMk id="3" creationId="{94516070-024B-68E7-D6D4-30286B27E594}"/>
          </ac:spMkLst>
        </pc:spChg>
        <pc:spChg chg="add mod">
          <ac:chgData name="Laura Wasemann" userId="92438c8565e21e6b" providerId="LiveId" clId="{FEBBE11F-451F-4DD9-BC5A-C03F813DD250}" dt="2025-03-13T18:42:25.849" v="670" actId="164"/>
          <ac:spMkLst>
            <pc:docMk/>
            <pc:sldMk cId="1391837384" sldId="266"/>
            <ac:spMk id="6" creationId="{D36A738C-178B-C081-92B5-84A0AD0337A3}"/>
          </ac:spMkLst>
        </pc:spChg>
        <pc:spChg chg="add mod">
          <ac:chgData name="Laura Wasemann" userId="92438c8565e21e6b" providerId="LiveId" clId="{FEBBE11F-451F-4DD9-BC5A-C03F813DD250}" dt="2025-03-13T18:42:25.849" v="670" actId="164"/>
          <ac:spMkLst>
            <pc:docMk/>
            <pc:sldMk cId="1391837384" sldId="266"/>
            <ac:spMk id="13" creationId="{06AC4FB3-EA3A-B3E0-4DE2-AB038EDE2A59}"/>
          </ac:spMkLst>
        </pc:spChg>
        <pc:spChg chg="add del mod">
          <ac:chgData name="Laura Wasemann" userId="92438c8565e21e6b" providerId="LiveId" clId="{FEBBE11F-451F-4DD9-BC5A-C03F813DD250}" dt="2025-03-13T18:42:49.530" v="673" actId="478"/>
          <ac:spMkLst>
            <pc:docMk/>
            <pc:sldMk cId="1391837384" sldId="266"/>
            <ac:spMk id="17" creationId="{0E658984-261E-ACDA-E984-A5BA39776AE8}"/>
          </ac:spMkLst>
        </pc:spChg>
        <pc:spChg chg="add del mod">
          <ac:chgData name="Laura Wasemann" userId="92438c8565e21e6b" providerId="LiveId" clId="{FEBBE11F-451F-4DD9-BC5A-C03F813DD250}" dt="2025-03-13T18:42:49.530" v="673" actId="478"/>
          <ac:spMkLst>
            <pc:docMk/>
            <pc:sldMk cId="1391837384" sldId="266"/>
            <ac:spMk id="18" creationId="{4526DA49-94CE-5BD6-2C04-F6AC999E596B}"/>
          </ac:spMkLst>
        </pc:spChg>
        <pc:spChg chg="add del mod">
          <ac:chgData name="Laura Wasemann" userId="92438c8565e21e6b" providerId="LiveId" clId="{FEBBE11F-451F-4DD9-BC5A-C03F813DD250}" dt="2025-03-13T18:42:05.837" v="669" actId="478"/>
          <ac:spMkLst>
            <pc:docMk/>
            <pc:sldMk cId="1391837384" sldId="266"/>
            <ac:spMk id="19" creationId="{62015CF2-AC2F-2AB9-9AF0-AA5DAAF77CEB}"/>
          </ac:spMkLst>
        </pc:spChg>
        <pc:spChg chg="add del mod">
          <ac:chgData name="Laura Wasemann" userId="92438c8565e21e6b" providerId="LiveId" clId="{FEBBE11F-451F-4DD9-BC5A-C03F813DD250}" dt="2025-03-13T18:46:53.839" v="757" actId="478"/>
          <ac:spMkLst>
            <pc:docMk/>
            <pc:sldMk cId="1391837384" sldId="266"/>
            <ac:spMk id="22" creationId="{156F1C1E-0D62-1DE2-BF7F-88FE3ED1D9DF}"/>
          </ac:spMkLst>
        </pc:spChg>
        <pc:spChg chg="add del mod">
          <ac:chgData name="Laura Wasemann" userId="92438c8565e21e6b" providerId="LiveId" clId="{FEBBE11F-451F-4DD9-BC5A-C03F813DD250}" dt="2025-03-13T18:46:53.839" v="757" actId="478"/>
          <ac:spMkLst>
            <pc:docMk/>
            <pc:sldMk cId="1391837384" sldId="266"/>
            <ac:spMk id="23" creationId="{C980C3EF-621E-A9DD-1D36-67F634CDBAAF}"/>
          </ac:spMkLst>
        </pc:spChg>
        <pc:grpChg chg="add del mod">
          <ac:chgData name="Laura Wasemann" userId="92438c8565e21e6b" providerId="LiveId" clId="{FEBBE11F-451F-4DD9-BC5A-C03F813DD250}" dt="2025-03-13T18:42:49.530" v="673" actId="478"/>
          <ac:grpSpMkLst>
            <pc:docMk/>
            <pc:sldMk cId="1391837384" sldId="266"/>
            <ac:grpSpMk id="20" creationId="{014C376B-67A5-EDA5-5297-5832659AC8AF}"/>
          </ac:grpSpMkLst>
        </pc:grpChg>
        <pc:picChg chg="add">
          <ac:chgData name="Laura Wasemann" userId="92438c8565e21e6b" providerId="LiveId" clId="{FEBBE11F-451F-4DD9-BC5A-C03F813DD250}" dt="2025-03-13T19:03:06.196" v="828"/>
          <ac:picMkLst>
            <pc:docMk/>
            <pc:sldMk cId="1391837384" sldId="266"/>
            <ac:picMk id="3" creationId="{42BC98E2-3DB1-020C-97EB-39821D8E66D5}"/>
          </ac:picMkLst>
        </pc:picChg>
        <pc:picChg chg="add mod">
          <ac:chgData name="Laura Wasemann" userId="92438c8565e21e6b" providerId="LiveId" clId="{FEBBE11F-451F-4DD9-BC5A-C03F813DD250}" dt="2025-03-13T18:42:25.849" v="670" actId="164"/>
          <ac:picMkLst>
            <pc:docMk/>
            <pc:sldMk cId="1391837384" sldId="266"/>
            <ac:picMk id="5" creationId="{57D60704-5A3D-0B4D-55AA-BE6CEDCD3C2B}"/>
          </ac:picMkLst>
        </pc:picChg>
        <pc:picChg chg="add del">
          <ac:chgData name="Laura Wasemann" userId="92438c8565e21e6b" providerId="LiveId" clId="{FEBBE11F-451F-4DD9-BC5A-C03F813DD250}" dt="2025-03-13T18:46:53.839" v="757" actId="478"/>
          <ac:picMkLst>
            <pc:docMk/>
            <pc:sldMk cId="1391837384" sldId="266"/>
            <ac:picMk id="21" creationId="{6E56052C-D82F-86A4-1452-56F4ACC41F6C}"/>
          </ac:picMkLst>
        </pc:picChg>
        <pc:picChg chg="add del">
          <ac:chgData name="Laura Wasemann" userId="92438c8565e21e6b" providerId="LiveId" clId="{FEBBE11F-451F-4DD9-BC5A-C03F813DD250}" dt="2025-03-13T19:03:04.223" v="827" actId="478"/>
          <ac:picMkLst>
            <pc:docMk/>
            <pc:sldMk cId="1391837384" sldId="266"/>
            <ac:picMk id="24" creationId="{7B491FC0-DCFF-F673-94C1-B54C629362AE}"/>
          </ac:picMkLst>
        </pc:picChg>
        <pc:cxnChg chg="add mod">
          <ac:chgData name="Laura Wasemann" userId="92438c8565e21e6b" providerId="LiveId" clId="{FEBBE11F-451F-4DD9-BC5A-C03F813DD250}" dt="2025-03-13T18:42:25.849" v="670" actId="164"/>
          <ac:cxnSpMkLst>
            <pc:docMk/>
            <pc:sldMk cId="1391837384" sldId="266"/>
            <ac:cxnSpMk id="8" creationId="{6065076F-6783-62B8-3B46-A8DA0B8B513E}"/>
          </ac:cxnSpMkLst>
        </pc:cxnChg>
        <pc:cxnChg chg="add mod">
          <ac:chgData name="Laura Wasemann" userId="92438c8565e21e6b" providerId="LiveId" clId="{FEBBE11F-451F-4DD9-BC5A-C03F813DD250}" dt="2025-03-13T18:42:25.849" v="670" actId="164"/>
          <ac:cxnSpMkLst>
            <pc:docMk/>
            <pc:sldMk cId="1391837384" sldId="266"/>
            <ac:cxnSpMk id="9" creationId="{D50B158E-C5DE-FA5C-23B6-B4DC876FC954}"/>
          </ac:cxnSpMkLst>
        </pc:cxnChg>
        <pc:cxnChg chg="add mod">
          <ac:chgData name="Laura Wasemann" userId="92438c8565e21e6b" providerId="LiveId" clId="{FEBBE11F-451F-4DD9-BC5A-C03F813DD250}" dt="2025-03-13T18:42:25.849" v="670" actId="164"/>
          <ac:cxnSpMkLst>
            <pc:docMk/>
            <pc:sldMk cId="1391837384" sldId="266"/>
            <ac:cxnSpMk id="14" creationId="{8CAC3930-BAA3-364B-F581-928792AF772B}"/>
          </ac:cxnSpMkLst>
        </pc:cxn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16:06:38.05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3238 428,'-2'1,"0"1,0 0,-1 0,1-1,0 0,-1 1,0-1,1 0,-1 0,1 0,-1-1,0 1,0-1,1 1,-1-1,-5 0,-50-8,36 3,-210-30,-278-5,-242 33,521 7,152 3,1 3,0 4,0 3,1 3,1 4,0 3,-111 51,164-62,1 1,1 2,0 0,-36 34,-32 25,-47 26,118-84,1 1,0 1,1 0,-26 39,23-27,2 1,1 1,-21 57,33-77,-14 37,2 0,2 1,3 1,1 0,-2 65,11-91,0 34,6 62,-3-101,1-1,1 0,0 0,2 0,0-1,2 1,11 21,205 331,-176-304,2-2,2-2,79 72,108 70,-183-162,3-3,91 47,-4-12,26 14,237 87,-185-105,297 53,239-14,337-27,172-80,-655-6,-529 2,1-3,-1-4,0-3,-1-4,-1-4,0-4,-2-3,129-60,245-149,-353 175,-4-5,124-104,-189 141,-2-2,-1-1,-1-1,-2-2,-1 0,-2-2,-1-1,-2-1,31-78,78-221,-30 81,-82 200,-2-1,-3 0,-3-1,-2 0,-3 0,-2-1,-3 0,-8-66,7 111,-1-1,-1 0,0 1,-1 0,-1-1,0 2,-1-1,-14-25,7 20,0 1,-2 1,0 1,0 0,-24-19,-77-66,-108-86,76 82,-5 6,-4 7,-3 7,-261-99,267 117,93 37,-74-23,70 35,0 3,-1 3,-120-8,-206 20,189 3,-2057-3,2220 3,1 1,-72 17,71-12,13-2,1 2,-1 1,1 0,1 3,0 0,1 1,0 1,1 1,1 2,-30 29,15-10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16:09:51.1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1701 155,'-31'-12,"8"2,-144-29,69 14,-2 4,-195-15,-208 25,483 11,-17 0,1 1,0 1,0 2,-45 11,70-11,0-1,0 1,0 1,0 0,1 0,0 1,0 0,1 1,-1 0,2 1,-1 0,1 0,0 1,0 0,1 0,1 0,-8 15,3-3,1 1,1 0,1 1,1 0,1 0,1 0,1 1,1 0,1 0,1 0,1 0,1 0,2 0,0-1,11 42,-10-55,0 0,1 0,0-1,1 1,0-1,0 0,1-1,0 0,1 0,9 8,14 10,48 31,-38-29,85 53,34 26,-143-95,0-1,0-1,1 0,0-1,0-2,1 1,32 6,9-2,73 6,-44-8,116 7,289-12,-252-8,-207 4,-21 0,-1 0,1-1,-1-1,25-4,-35 4,1 0,-1 0,1-1,-1 1,0-1,0 1,0-1,0 0,0 0,0-1,0 1,-1-1,1 1,-1-1,0 0,1 0,-1 0,-1 0,1 0,0 0,-1-1,2-5,3-17,-2 0,-1 0,0 0,-3-1,0 1,-5-36,1-12,-21-159,8 119,16 105,0 0,-1 0,0 0,-1 0,0 0,0 1,-1-1,0 1,0 0,-1 0,0 0,-1 1,0 0,0 0,0 0,-1 1,0 0,0 0,0 1,-14-8,-10-1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16:17:05.82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41,'11'-1,"-1"0,1-1,-1 0,20-7,24-5,62 4,201 8,-148 5,-91-3,265 6,-253 0,159 32,111 16,-328-50,106 6,168-10,-121-3,132 23,-22 0,688-19,-467-3,-499 2,0 0,31-7,-15-1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16:17:10.18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0 313,'68'-4,"-1"-3,0-3,68-19,16-3,564-44,-481 61,163-5,1365 21,-1364 19,33-1,-330-21,143 4,-234-1,1 1,-1 0,0 0,13 6,-23-8,1 0,-1 0,0 0,1 0,-1 0,0 0,1 0,-1 0,0 0,0 0,1 0,-1 0,0 0,1 0,-1 1,0-1,0 0,1 0,-1 0,0 0,0 1,1-1,-1 0,0 0,0 1,0-1,1 0,-1 0,0 1,0-1,0 0,0 1,0-1,0 0,0 1,0-1,0 0,0 0,0 1,0 0,-14 3,-26-3,-492-60,167-2,256 37,-1 5,-123-5,-377 24,242 4,-905-4,1252 1,1 0,0 1,-1 1,1 1,1 1,-1 1,1 1,-1 0,-20 12,-3 6,1 2,-59 49,50-42,41-29,0 1,0 1,1 0,-13 12,22-19,-1 0,1 0,0 0,0 0,0 1,0-1,0 0,-1 0,1 1,0-1,0 0,0 0,0 0,0 1,0-1,0 0,0 0,0 1,0-1,0 0,0 0,0 1,0-1,0 0,0 0,0 1,0-1,0 0,0 0,0 1,0-1,0 0,1 0,-1 0,0 1,0-1,0 0,0 0,1 0,-1 0,0 1,0-1,0 0,1 0,-1 0,0 0,0 0,0 0,1 1,-1-1,0 0,0 0,1 0,-1 0,0 0,0 0,1 0,-1 0,18 4,0-1,0-1,1-1,-1 0,0-1,22-3,18 0,296 2,260-6,-374-12,59 0,-271 19,82-2,0 5,177 27,170 43,-155-55,-64-7,583 12,-705-24,-104 2,-2-1,0 1,0-1,-1 0,1-1,0 0,0-1,-1 0,1 0,-1-1,1 0,-1-1,0 0,9-6,-2-7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16:17:12.67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53,'5'4,"2"0,-1-1,0 0,1 0,-1 0,1-1,0 0,0 0,0-1,0 0,0 0,0 0,15-2,1 3,681 10,-456-15,2261 2,-1946 36,-153-3,-329-32,108-14,27-2,1324 15,-732 3,-798-2,17 1,1 0,-1-3,0 0,0-1,0-2,49-15,-75 20,0 0,0 0,0 0,0-1,0 1,0 0,0-1,0 1,0-1,0 1,0-1,0 1,0-1,0 0,0 0,-1 1,1-1,0 0,0 0,-1 0,1 0,-1 0,1 0,-1 0,1 0,-1 0,1 0,-1 0,0 0,1-2,-3 2,1-1,-1 1,0 0,1 0,-1-1,0 1,0 0,0 1,0-1,1 0,-1 0,0 1,0-1,-1 1,1 0,-3 0,-95-10,-197 5,168 7,-4169 2,2647-5,1222-18,-34-1,445 20,0 0,-28-6,12-2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5-30T16:30:23.6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41,'2205'0,"-2141"-3,78-13,44-3,706 17,-430 4,628-2,-1056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4FA85-70F7-224B-FC3B-829B41CA8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8D7502-D96C-94A6-625D-6CE4449E57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95A-E993-559A-EBE7-31FA5328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5A027-ED87-20C9-C8A3-D6DDD4309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9BFEE-66AA-1490-052C-9764511B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7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7A23-BEBF-AD4B-0E56-2B8888CD4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85834-5064-A8A4-C1DB-4504FF1DC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24B3F-394B-099E-0960-85D4CEF39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77FD-AA21-7A54-16BD-6E884634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DE2F3-B930-16CB-0AB1-5023FF116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92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9A8070-EE5C-B8A0-84A1-8C1935D885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AA26F6-BAA0-A13C-4E04-BB5D2F3DDE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C289F-6560-62D3-711C-7E30196C0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90A4F-D0C7-4ADA-E79E-D345856BD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42E80-6D53-4FB5-41D4-3CDAF7428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94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F25A0-BB73-EF88-4C2D-76F3F00D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ED2C3-7980-5305-5B3E-1052B9A6EC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CA26F-7879-3F6B-0B86-8EA8C4CB5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0AB79-6AA5-5C35-9BBE-90F5A621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DCFE0-825B-F219-101D-7255CAA6A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01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BFC7-A43C-B053-AB02-1A7030C5E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7C2BD4-5285-DE9C-57F3-436FF88A2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823B42-94D7-6CEB-95C5-18A0A164F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BE41A-F680-8B7E-147E-FFE3C4031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9A0A8-C400-B3B5-010B-29AAAAF70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5174E-6C13-DECE-1EB6-7B92E15D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0FF10-CFF5-A236-D47A-C6026C97BA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88877-D9B7-4F81-AFE6-B73A38808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5B114-FA1C-9B0F-D393-B15107BB0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EA968-5A20-5A37-C814-F0523ABC0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2BAD4-9EA3-9E4C-F75D-7C2CEF1F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4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3E160-713C-C394-6389-3AC087584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C728A5-976C-C9BA-1090-7783FF2C25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148AA-125A-7D96-9B54-E78A3629F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03F5CA-0FE6-5ECA-4440-15E66D6382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4E720-FA33-97EE-A353-612E95ABDD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37483B-872A-2295-FE8D-127ED71EF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76CAE6-45C8-1BBF-6BF1-3C0DE04D4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5BD45-E2E2-21D5-4D7F-C3D2FC6C6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47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34C7B-C498-DD0F-BF62-7D3BD39D4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6888FD-2241-BCDA-43BA-4DC116584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288CB7-8F18-55DA-5551-FB8E65E8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C4258-F693-CAA7-E526-DE72D189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7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698462-7A9A-A86C-21FE-926D9DC49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1E318A-0C74-349E-3432-1C177BEC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E41C7-03A0-8E36-D9F5-281863964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66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064E6-3316-EA44-BDA6-FA5C7CC4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64F17-1482-C526-6348-48E84B4A93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4F015-3F63-654F-221F-22F0DFF1C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35568-ACA8-F99E-969A-AB14C9B69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E7CB0-C6A2-E9ED-EEB4-A90C8C0F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4FDDEF-DBC0-C2C2-8089-3E24EC521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76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CCB78-8423-991B-D937-08D96927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A3843B-F1E6-58CE-A6A0-0320F3496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843657-B6AB-544E-8F02-72731ADE2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A4DD2E-8893-C81C-AD32-540F28E5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71C06-58DE-9B6C-DAE0-7C652FA5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B706C0-D285-FFA4-2549-C81F18290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29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4D2BE7-D594-8370-FB17-7A1C7336E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A9A0D-291F-06B3-D3E0-8A043A762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E9E97D-AA04-5157-E380-81585DE75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54B8A-9399-4461-8862-4177E353FAA3}" type="datetimeFigureOut">
              <a:rPr lang="en-US" smtClean="0"/>
              <a:t>3/14/2025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8B343-6F67-47A9-C4AD-A66B1D63A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F50BF-81E5-3854-095D-6B6D6666DD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E86A2-C11F-45F7-B6D8-F36E9AD82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customXml" Target="../ink/ink4.xml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F68E23-2BA2-213D-E958-E3B634581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C7E42-B184-0D85-20BA-31F56DF63B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219" y="1553683"/>
            <a:ext cx="9144000" cy="2387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UPLOAD DOCUMENTS TO SPORTS CONNECT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BIRTH CERTIFICATE, REPORT CARD, SIGNED PHYSICAL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 descr="A green and white logo with a ball&#10;&#10;AI-generated content may be incorrect.">
            <a:extLst>
              <a:ext uri="{FF2B5EF4-FFF2-40B4-BE49-F238E27FC236}">
                <a16:creationId xmlns:a16="http://schemas.microsoft.com/office/drawing/2014/main" id="{770927A6-8738-10CD-8F24-3F209B8D2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" y="0"/>
            <a:ext cx="1803175" cy="16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73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486210-9334-654D-E73C-883F227A18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59" t="14932" r="22613" b="28878"/>
          <a:stretch/>
        </p:blipFill>
        <p:spPr>
          <a:xfrm>
            <a:off x="1011381" y="1274618"/>
            <a:ext cx="9601200" cy="50361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57BA00-5819-E11C-030E-A0097664871A}"/>
              </a:ext>
            </a:extLst>
          </p:cNvPr>
          <p:cNvSpPr txBox="1"/>
          <p:nvPr/>
        </p:nvSpPr>
        <p:spPr>
          <a:xfrm>
            <a:off x="152400" y="0"/>
            <a:ext cx="10654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REPORT CARD MUST HAVE: SCHOOL NAME, SCHOOL YEAR, CHILD’S NAME, GRADE LEVEL AND </a:t>
            </a:r>
            <a:r>
              <a:rPr lang="en-US" sz="3200" b="1" u="sng" dirty="0"/>
              <a:t>ALL 4 QUARTERS </a:t>
            </a:r>
            <a:r>
              <a:rPr lang="en-US" sz="3200" b="1" dirty="0"/>
              <a:t>GRADES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1354DC9-9C51-8336-3B3B-AB1A89443C90}"/>
                  </a:ext>
                </a:extLst>
              </p14:cNvPr>
              <p14:cNvContentPartPr/>
              <p14:nvPr/>
            </p14:nvContentPartPr>
            <p14:xfrm>
              <a:off x="7398349" y="6011880"/>
              <a:ext cx="1827720" cy="14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1354DC9-9C51-8336-3B3B-AB1A89443C9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4709" y="5904240"/>
                <a:ext cx="1935360" cy="23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9470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891A3BA-1FC7-EDAF-22FB-1577FFED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848"/>
            <a:ext cx="12192000" cy="548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6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3402393-71BE-52E4-76BD-C61E54F1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9888"/>
            <a:ext cx="12192000" cy="4078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17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ABE431E-FE25-B48E-738C-B5EAC06BE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47" y="780058"/>
            <a:ext cx="11930906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7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DDE3-238F-7165-19CB-2B6F3534C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4219" y="1553683"/>
            <a:ext cx="9144000" cy="23876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HOW TO DOWNLOAD REPORT CARD FROM SKYWARD</a:t>
            </a:r>
          </a:p>
        </p:txBody>
      </p:sp>
      <p:pic>
        <p:nvPicPr>
          <p:cNvPr id="6" name="Picture 5" descr="A green and white logo with a ball&#10;&#10;AI-generated content may be incorrect.">
            <a:extLst>
              <a:ext uri="{FF2B5EF4-FFF2-40B4-BE49-F238E27FC236}">
                <a16:creationId xmlns:a16="http://schemas.microsoft.com/office/drawing/2014/main" id="{B479CB19-9084-ACC2-DEB3-32AF20C7C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" y="0"/>
            <a:ext cx="1803175" cy="165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0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599146-B2C4-AC3F-709B-513B571C61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27" b="6030"/>
          <a:stretch/>
        </p:blipFill>
        <p:spPr>
          <a:xfrm>
            <a:off x="0" y="675250"/>
            <a:ext cx="12192000" cy="57677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F37B92-A4D5-F88B-8EF0-B6AD82E69B6F}"/>
              </a:ext>
            </a:extLst>
          </p:cNvPr>
          <p:cNvSpPr txBox="1"/>
          <p:nvPr/>
        </p:nvSpPr>
        <p:spPr>
          <a:xfrm>
            <a:off x="152400" y="0"/>
            <a:ext cx="106541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LOGIN TO YOUR SKYWARD ACCOUNT VIA: https://www.valpo.k12.in.us/</a:t>
            </a:r>
          </a:p>
        </p:txBody>
      </p:sp>
    </p:spTree>
    <p:extLst>
      <p:ext uri="{BB962C8B-B14F-4D97-AF65-F5344CB8AC3E}">
        <p14:creationId xmlns:p14="http://schemas.microsoft.com/office/powerpoint/2010/main" val="262479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D940BE-2BB5-636B-F4BA-D2530C1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9" b="6440"/>
          <a:stretch/>
        </p:blipFill>
        <p:spPr>
          <a:xfrm>
            <a:off x="0" y="492369"/>
            <a:ext cx="12192000" cy="592249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BB902A-464B-1F22-67D3-1CC8D6B6138E}"/>
                  </a:ext>
                </a:extLst>
              </p14:cNvPr>
              <p14:cNvContentPartPr/>
              <p14:nvPr/>
            </p14:nvContentPartPr>
            <p14:xfrm>
              <a:off x="8726389" y="843535"/>
              <a:ext cx="3109680" cy="1319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BB902A-464B-1F22-67D3-1CC8D6B613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72749" y="735895"/>
                <a:ext cx="3217320" cy="153468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FB1199FC-799F-78E9-3C3A-C14A26DDDB04}"/>
              </a:ext>
            </a:extLst>
          </p:cNvPr>
          <p:cNvSpPr txBox="1"/>
          <p:nvPr/>
        </p:nvSpPr>
        <p:spPr>
          <a:xfrm>
            <a:off x="6096000" y="2351782"/>
            <a:ext cx="5555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ON OPEN FAMILY ACCESS</a:t>
            </a:r>
          </a:p>
        </p:txBody>
      </p:sp>
    </p:spTree>
    <p:extLst>
      <p:ext uri="{BB962C8B-B14F-4D97-AF65-F5344CB8AC3E}">
        <p14:creationId xmlns:p14="http://schemas.microsoft.com/office/powerpoint/2010/main" val="112194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30B9A5-0B3F-4B93-2FD6-CA032FD76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960"/>
            <a:ext cx="12192000" cy="59740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1EB8513-AB9A-9285-BC2E-939737009535}"/>
                  </a:ext>
                </a:extLst>
              </p14:cNvPr>
              <p14:cNvContentPartPr/>
              <p14:nvPr/>
            </p14:nvContentPartPr>
            <p14:xfrm>
              <a:off x="1770829" y="5596615"/>
              <a:ext cx="768960" cy="403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1EB8513-AB9A-9285-BC2E-93973700953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6829" y="5488975"/>
                <a:ext cx="876600" cy="61920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BE78ECD-3309-D956-35EA-56E070C8F528}"/>
              </a:ext>
            </a:extLst>
          </p:cNvPr>
          <p:cNvSpPr txBox="1"/>
          <p:nvPr/>
        </p:nvSpPr>
        <p:spPr>
          <a:xfrm>
            <a:off x="8271164" y="5506007"/>
            <a:ext cx="3920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ON PORTFOLIO</a:t>
            </a:r>
          </a:p>
        </p:txBody>
      </p:sp>
    </p:spTree>
    <p:extLst>
      <p:ext uri="{BB962C8B-B14F-4D97-AF65-F5344CB8AC3E}">
        <p14:creationId xmlns:p14="http://schemas.microsoft.com/office/powerpoint/2010/main" val="1039144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0D9637CC-13F1-C0BC-4E11-819C9997E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12192000" cy="59436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B579D62-1EF7-40FC-63C0-DD38CEB55831}"/>
                  </a:ext>
                </a:extLst>
              </p14:cNvPr>
              <p14:cNvContentPartPr/>
              <p14:nvPr/>
            </p14:nvContentPartPr>
            <p14:xfrm>
              <a:off x="3020389" y="2381815"/>
              <a:ext cx="1704960" cy="576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B579D62-1EF7-40FC-63C0-DD38CEB558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66389" y="2273815"/>
                <a:ext cx="181260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15E5FB5-2B83-4039-7AFB-0C0A8E3E5613}"/>
                  </a:ext>
                </a:extLst>
              </p14:cNvPr>
              <p14:cNvContentPartPr/>
              <p14:nvPr/>
            </p14:nvContentPartPr>
            <p14:xfrm>
              <a:off x="3089509" y="5470615"/>
              <a:ext cx="1810440" cy="1411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15E5FB5-2B83-4039-7AFB-0C0A8E3E561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5509" y="5362975"/>
                <a:ext cx="1918080" cy="35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85A93E3-323A-F43B-7FE1-A3CACCC2B49D}"/>
                  </a:ext>
                </a:extLst>
              </p14:cNvPr>
              <p14:cNvContentPartPr/>
              <p14:nvPr/>
            </p14:nvContentPartPr>
            <p14:xfrm>
              <a:off x="3200389" y="2377495"/>
              <a:ext cx="2762280" cy="57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85A93E3-323A-F43B-7FE1-A3CACCC2B49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6749" y="2269495"/>
                <a:ext cx="2869920" cy="273240"/>
              </a:xfrm>
              <a:prstGeom prst="rect">
                <a:avLst/>
              </a:prstGeom>
            </p:spPr>
          </p:pic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C73FA4AC-2586-A607-C896-F4522011ED73}"/>
              </a:ext>
            </a:extLst>
          </p:cNvPr>
          <p:cNvSpPr txBox="1"/>
          <p:nvPr/>
        </p:nvSpPr>
        <p:spPr>
          <a:xfrm>
            <a:off x="0" y="-83127"/>
            <a:ext cx="10654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ON </a:t>
            </a:r>
            <a:r>
              <a:rPr lang="en-US" sz="3200" b="1" u="sng" dirty="0"/>
              <a:t>QUARTER 4 </a:t>
            </a:r>
            <a:r>
              <a:rPr lang="en-US" sz="3200" b="1" dirty="0"/>
              <a:t>CC RC</a:t>
            </a:r>
          </a:p>
        </p:txBody>
      </p:sp>
    </p:spTree>
    <p:extLst>
      <p:ext uri="{BB962C8B-B14F-4D97-AF65-F5344CB8AC3E}">
        <p14:creationId xmlns:p14="http://schemas.microsoft.com/office/powerpoint/2010/main" val="2584964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77</Words>
  <Application>Microsoft Office PowerPoint</Application>
  <PresentationFormat>Widescreen</PresentationFormat>
  <Paragraphs>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HOW TO UPLOAD DOCUMENTS TO SPORTS CONNECT BIRTH CERTIFICATE, REPORT CARD, SIGNED PHYSICAL</vt:lpstr>
      <vt:lpstr>PowerPoint Presentation</vt:lpstr>
      <vt:lpstr>PowerPoint Presentation</vt:lpstr>
      <vt:lpstr>PowerPoint Presentation</vt:lpstr>
      <vt:lpstr>HOW TO DOWNLOAD REPORT CARD FROM SKYWARD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Wasemann</dc:creator>
  <cp:lastModifiedBy>Laura Wasemann</cp:lastModifiedBy>
  <cp:revision>2</cp:revision>
  <dcterms:created xsi:type="dcterms:W3CDTF">2023-05-30T16:04:16Z</dcterms:created>
  <dcterms:modified xsi:type="dcterms:W3CDTF">2025-03-14T16:00:14Z</dcterms:modified>
</cp:coreProperties>
</file>